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86" r:id="rId4"/>
    <p:sldId id="289" r:id="rId5"/>
    <p:sldId id="298" r:id="rId6"/>
    <p:sldId id="303" r:id="rId7"/>
    <p:sldId id="299" r:id="rId8"/>
    <p:sldId id="304" r:id="rId9"/>
    <p:sldId id="305" r:id="rId10"/>
    <p:sldId id="306" r:id="rId11"/>
    <p:sldId id="309" r:id="rId12"/>
    <p:sldId id="308" r:id="rId13"/>
    <p:sldId id="297" r:id="rId14"/>
    <p:sldId id="302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75"/>
    <p:restoredTop sz="94650"/>
  </p:normalViewPr>
  <p:slideViewPr>
    <p:cSldViewPr snapToGrid="0" snapToObjects="1">
      <p:cViewPr>
        <p:scale>
          <a:sx n="34" d="100"/>
          <a:sy n="34" d="100"/>
        </p:scale>
        <p:origin x="69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088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0239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제목 텍스트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157EFB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8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11187" indent="-611187" defTabSz="821531">
              <a:buSzPct val="145000"/>
              <a:defRPr sz="4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  <a:lvl2pPr marL="1055687" indent="-611187" defTabSz="821531">
              <a:buSzPct val="145000"/>
              <a:defRPr sz="4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2pPr>
            <a:lvl3pPr marL="1500187" indent="-611187" defTabSz="821531">
              <a:buSzPct val="145000"/>
              <a:defRPr sz="4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3pPr>
            <a:lvl4pPr marL="1944687" indent="-611187" defTabSz="821531">
              <a:buSzPct val="145000"/>
              <a:defRPr sz="4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4pPr>
            <a:lvl5pPr marL="2389187" indent="-611187" defTabSz="821531">
              <a:buSzPct val="145000"/>
              <a:defRPr sz="4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2020081076 장 웅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4814693"/>
            <a:ext cx="20828000" cy="1587500"/>
          </a:xfrm>
          <a:prstGeom prst="rect">
            <a:avLst/>
          </a:prstGeom>
        </p:spPr>
        <p:txBody>
          <a:bodyPr/>
          <a:lstStyle/>
          <a:p>
            <a:pPr defTabSz="709930">
              <a:defRPr sz="4644"/>
            </a:pP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자동차 타이어 마모 판단</a:t>
            </a:r>
          </a:p>
        </p:txBody>
      </p:sp>
      <p:sp>
        <p:nvSpPr>
          <p:cNvPr id="2" name="2020081076 장 웅…">
            <a:extLst>
              <a:ext uri="{FF2B5EF4-FFF2-40B4-BE49-F238E27FC236}">
                <a16:creationId xmlns:a16="http://schemas.microsoft.com/office/drawing/2014/main" id="{1385B23B-3F23-1116-7DBF-82E435A4B0CE}"/>
              </a:ext>
            </a:extLst>
          </p:cNvPr>
          <p:cNvSpPr txBox="1">
            <a:spLocks/>
          </p:cNvSpPr>
          <p:nvPr/>
        </p:nvSpPr>
        <p:spPr>
          <a:xfrm>
            <a:off x="1778000" y="9164909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709930" hangingPunct="1">
              <a:defRPr sz="4644"/>
            </a:pPr>
            <a:r>
              <a:rPr lang="en-US" altLang="ko-KR" sz="4644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2020081076 </a:t>
            </a:r>
            <a:r>
              <a:rPr lang="ko-KR" altLang="en-US" sz="4644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장 웅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472A5BE-CF93-93CF-228A-32DEC3C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102" y="1324800"/>
            <a:ext cx="6768000" cy="2984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이진화</a:t>
            </a:r>
            <a:endParaRPr lang="en-US" alt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사용자 실험 ‣ 인터뷰 문항 및 응답 결과">
            <a:extLst>
              <a:ext uri="{FF2B5EF4-FFF2-40B4-BE49-F238E27FC236}">
                <a16:creationId xmlns:a16="http://schemas.microsoft.com/office/drawing/2014/main" id="{9DDE299D-40D1-569B-5A53-D81EE8085D48}"/>
              </a:ext>
            </a:extLst>
          </p:cNvPr>
          <p:cNvSpPr txBox="1">
            <a:spLocks/>
          </p:cNvSpPr>
          <p:nvPr/>
        </p:nvSpPr>
        <p:spPr>
          <a:xfrm>
            <a:off x="1689100" y="409293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이진화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9BA7E8-6846-A01F-C04B-0966AE745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184" y="3611880"/>
            <a:ext cx="7772400" cy="64922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89F338-D33C-F02D-4F88-D9BC2EE0E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14" y="3614396"/>
            <a:ext cx="7772399" cy="6489724"/>
          </a:xfrm>
          <a:prstGeom prst="rect">
            <a:avLst/>
          </a:prstGeom>
        </p:spPr>
      </p:pic>
      <p:sp>
        <p:nvSpPr>
          <p:cNvPr id="9" name="사용자 실험 ‣ 인터뷰 문항 및 응답 결과">
            <a:extLst>
              <a:ext uri="{FF2B5EF4-FFF2-40B4-BE49-F238E27FC236}">
                <a16:creationId xmlns:a16="http://schemas.microsoft.com/office/drawing/2014/main" id="{9568DD14-0B3C-55A6-ED3B-17A266EF7BCD}"/>
              </a:ext>
            </a:extLst>
          </p:cNvPr>
          <p:cNvSpPr txBox="1">
            <a:spLocks/>
          </p:cNvSpPr>
          <p:nvPr/>
        </p:nvSpPr>
        <p:spPr>
          <a:xfrm>
            <a:off x="6540012" y="10606986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마모</a:t>
            </a:r>
          </a:p>
        </p:txBody>
      </p:sp>
      <p:sp>
        <p:nvSpPr>
          <p:cNvPr id="10" name="사용자 실험 ‣ 인터뷰 문항 및 응답 결과">
            <a:extLst>
              <a:ext uri="{FF2B5EF4-FFF2-40B4-BE49-F238E27FC236}">
                <a16:creationId xmlns:a16="http://schemas.microsoft.com/office/drawing/2014/main" id="{5BB35D9B-E1FC-F7E4-BEF4-756EC0B51509}"/>
              </a:ext>
            </a:extLst>
          </p:cNvPr>
          <p:cNvSpPr txBox="1">
            <a:spLocks/>
          </p:cNvSpPr>
          <p:nvPr/>
        </p:nvSpPr>
        <p:spPr>
          <a:xfrm>
            <a:off x="17140115" y="10606987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정상</a:t>
            </a:r>
          </a:p>
        </p:txBody>
      </p:sp>
    </p:spTree>
    <p:extLst>
      <p:ext uri="{BB962C8B-B14F-4D97-AF65-F5344CB8AC3E}">
        <p14:creationId xmlns:p14="http://schemas.microsoft.com/office/powerpoint/2010/main" val="9333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사용자 실험 ‣ 인터뷰 문항 및 응답 결과">
            <a:extLst>
              <a:ext uri="{FF2B5EF4-FFF2-40B4-BE49-F238E27FC236}">
                <a16:creationId xmlns:a16="http://schemas.microsoft.com/office/drawing/2014/main" id="{B26070A5-8A6B-D537-B2A1-695504A75057}"/>
              </a:ext>
            </a:extLst>
          </p:cNvPr>
          <p:cNvSpPr txBox="1">
            <a:spLocks/>
          </p:cNvSpPr>
          <p:nvPr/>
        </p:nvSpPr>
        <p:spPr>
          <a:xfrm>
            <a:off x="1689100" y="409293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비율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8F41C1-4CA8-344A-0FD7-D51C9E603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967" y="261715"/>
            <a:ext cx="9500066" cy="131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472A5BE-CF93-93CF-228A-32DEC3C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102" y="1324800"/>
            <a:ext cx="6768000" cy="2984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이진화</a:t>
            </a:r>
            <a:endParaRPr lang="en-US" alt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사용자 실험 ‣ 인터뷰 문항 및 응답 결과">
            <a:extLst>
              <a:ext uri="{FF2B5EF4-FFF2-40B4-BE49-F238E27FC236}">
                <a16:creationId xmlns:a16="http://schemas.microsoft.com/office/drawing/2014/main" id="{9DDE299D-40D1-569B-5A53-D81EE8085D48}"/>
              </a:ext>
            </a:extLst>
          </p:cNvPr>
          <p:cNvSpPr txBox="1">
            <a:spLocks/>
          </p:cNvSpPr>
          <p:nvPr/>
        </p:nvSpPr>
        <p:spPr>
          <a:xfrm>
            <a:off x="1689100" y="409293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비율 추출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2D606D-5948-D9AD-6726-A20C99F9D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4914900"/>
            <a:ext cx="17487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7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사용자 실험 ‣ 인터뷰 문항 및 응답 결과"/>
          <p:cNvSpPr txBox="1">
            <a:spLocks noGrp="1"/>
          </p:cNvSpPr>
          <p:nvPr>
            <p:ph type="title"/>
          </p:nvPr>
        </p:nvSpPr>
        <p:spPr>
          <a:xfrm>
            <a:off x="1286934" y="643468"/>
            <a:ext cx="21810132" cy="2271474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000"/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72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j-cs"/>
              </a:rPr>
              <a:t>보완할 점</a:t>
            </a:r>
            <a:endParaRPr lang="en-US" sz="7200" kern="1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j-cs"/>
            </a:endParaRPr>
          </a:p>
        </p:txBody>
      </p:sp>
      <p:sp>
        <p:nvSpPr>
          <p:cNvPr id="150" name="테스트 할 게임의 이름은 무엇인가?…"/>
          <p:cNvSpPr txBox="1">
            <a:spLocks noGrp="1"/>
          </p:cNvSpPr>
          <p:nvPr>
            <p:ph type="body" idx="1"/>
          </p:nvPr>
        </p:nvSpPr>
        <p:spPr>
          <a:xfrm>
            <a:off x="1286938" y="3565962"/>
            <a:ext cx="22274102" cy="87879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rtl="0">
              <a:lnSpc>
                <a:spcPct val="90000"/>
              </a:lnSpc>
              <a:buFont typeface="Arial" panose="020B0604020202020204" pitchFamily="34" charset="0"/>
              <a:buChar char="•"/>
              <a:defRPr sz="5600"/>
            </a:pP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</a:t>
            </a:r>
            <a:r>
              <a:rPr lang="ko-KR" altLang="en-US" sz="4000" kern="12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전처리</a:t>
            </a: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시 색조 비율을 잘 모르겠음</a:t>
            </a:r>
            <a:endParaRPr lang="en-US" altLang="ko-KR" sz="4000" kern="1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n-cs"/>
            </a:endParaRPr>
          </a:p>
          <a:p>
            <a:pPr indent="-228600" defTabSz="914400" rtl="0">
              <a:lnSpc>
                <a:spcPct val="90000"/>
              </a:lnSpc>
              <a:buFont typeface="Arial" panose="020B0604020202020204" pitchFamily="34" charset="0"/>
              <a:buChar char="•"/>
              <a:defRPr sz="5600"/>
            </a:pP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비율만으로는 교체시기가 </a:t>
            </a:r>
            <a:r>
              <a:rPr lang="ko-KR" altLang="en-US" sz="4000" kern="12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언제인지</a:t>
            </a: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몰라서 기준이 없음</a:t>
            </a:r>
            <a:endParaRPr lang="en-US" altLang="ko-KR" sz="4000" kern="1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n-cs"/>
            </a:endParaRPr>
          </a:p>
        </p:txBody>
      </p:sp>
      <p:pic>
        <p:nvPicPr>
          <p:cNvPr id="149" name="img_hy0104_0301.jpg" descr="img_hy0104_03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50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사용자 실험 ‣ 인터뷰 문항 및 응답 결과"/>
          <p:cNvSpPr txBox="1">
            <a:spLocks noGrp="1"/>
          </p:cNvSpPr>
          <p:nvPr>
            <p:ph type="title"/>
          </p:nvPr>
        </p:nvSpPr>
        <p:spPr>
          <a:xfrm>
            <a:off x="1286934" y="5722263"/>
            <a:ext cx="21810132" cy="2271474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000"/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72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j-cs"/>
              </a:rPr>
              <a:t>끝</a:t>
            </a:r>
            <a:endParaRPr lang="en-US" sz="7200" kern="1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j-cs"/>
            </a:endParaRPr>
          </a:p>
        </p:txBody>
      </p:sp>
      <p:pic>
        <p:nvPicPr>
          <p:cNvPr id="149" name="img_hy0104_0301.jpg" descr="img_hy0104_03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212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00200" y="2982686"/>
            <a:ext cx="6667498" cy="6998206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72A5BE-CF93-93CF-228A-32DEC3C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117412"/>
            <a:ext cx="5257800" cy="509451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7200" kern="1200" dirty="0">
                <a:solidFill>
                  <a:srgbClr val="FFFFFF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j-cs"/>
              </a:rPr>
              <a:t>배경</a:t>
            </a:r>
            <a:endParaRPr lang="en-US" altLang="en-US" sz="7200" kern="1200" dirty="0">
              <a:solidFill>
                <a:srgbClr val="FFFFFF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j-cs"/>
            </a:endParaRPr>
          </a:p>
        </p:txBody>
      </p:sp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사용자 실험 ‣ 인터뷰 문항 및 응답 결과">
            <a:extLst>
              <a:ext uri="{FF2B5EF4-FFF2-40B4-BE49-F238E27FC236}">
                <a16:creationId xmlns:a16="http://schemas.microsoft.com/office/drawing/2014/main" id="{4B780593-8171-FC0F-36C0-141BA32380F5}"/>
              </a:ext>
            </a:extLst>
          </p:cNvPr>
          <p:cNvSpPr txBox="1">
            <a:spLocks/>
          </p:cNvSpPr>
          <p:nvPr/>
        </p:nvSpPr>
        <p:spPr>
          <a:xfrm>
            <a:off x="1689100" y="409293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선정 이유</a:t>
            </a:r>
          </a:p>
        </p:txBody>
      </p:sp>
      <p:sp>
        <p:nvSpPr>
          <p:cNvPr id="6" name="테스트 할 게임의 이름은 무엇인가?…">
            <a:extLst>
              <a:ext uri="{FF2B5EF4-FFF2-40B4-BE49-F238E27FC236}">
                <a16:creationId xmlns:a16="http://schemas.microsoft.com/office/drawing/2014/main" id="{EBC624ED-DC87-ECDD-8414-D8EC87278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55607" y="1828602"/>
            <a:ext cx="14261847" cy="107596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rtl="0">
              <a:lnSpc>
                <a:spcPct val="90000"/>
              </a:lnSpc>
              <a:buFont typeface="Arial" panose="020B0604020202020204" pitchFamily="34" charset="0"/>
              <a:buChar char="•"/>
              <a:defRPr sz="5600"/>
            </a:pP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운전자 입장에서 타이어의 상태는 매우 중요 </a:t>
            </a:r>
            <a:r>
              <a:rPr lang="en-US" altLang="ko-KR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-&gt;</a:t>
            </a: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생명과 직결</a:t>
            </a:r>
            <a:endParaRPr lang="en-US" altLang="ko-KR" sz="4000" kern="1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n-cs"/>
            </a:endParaRPr>
          </a:p>
          <a:p>
            <a:pPr indent="-228600" defTabSz="914400" rtl="0">
              <a:lnSpc>
                <a:spcPct val="90000"/>
              </a:lnSpc>
              <a:buFont typeface="Arial" panose="020B0604020202020204" pitchFamily="34" charset="0"/>
              <a:buChar char="•"/>
              <a:defRPr sz="5600"/>
            </a:pP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타이어 마모 시 제동거리 늘어남</a:t>
            </a:r>
            <a:endParaRPr lang="en-US" altLang="ko-KR" sz="4000" kern="1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n-cs"/>
            </a:endParaRPr>
          </a:p>
          <a:p>
            <a:pPr indent="-228600" defTabSz="914400" rtl="0">
              <a:lnSpc>
                <a:spcPct val="90000"/>
              </a:lnSpc>
              <a:buFont typeface="Arial" panose="020B0604020202020204" pitchFamily="34" charset="0"/>
              <a:buChar char="•"/>
              <a:defRPr sz="5600"/>
            </a:pP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타이어 교체 시기를 제대로 판단하기 힘듦</a:t>
            </a:r>
            <a:endParaRPr lang="en-US" altLang="ko-KR" sz="4000" kern="1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9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00200" y="2982686"/>
            <a:ext cx="6667498" cy="6998206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72A5BE-CF93-93CF-228A-32DEC3C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117412"/>
            <a:ext cx="5257800" cy="509451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7200" kern="1200" dirty="0">
                <a:solidFill>
                  <a:srgbClr val="FFFFFF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j-cs"/>
              </a:rPr>
              <a:t>방법</a:t>
            </a:r>
            <a:endParaRPr lang="en-US" altLang="en-US" sz="7200" kern="1200" dirty="0">
              <a:solidFill>
                <a:srgbClr val="FFFFFF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j-cs"/>
            </a:endParaRPr>
          </a:p>
        </p:txBody>
      </p:sp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테스트 할 게임의 이름은 무엇인가?…">
            <a:extLst>
              <a:ext uri="{FF2B5EF4-FFF2-40B4-BE49-F238E27FC236}">
                <a16:creationId xmlns:a16="http://schemas.microsoft.com/office/drawing/2014/main" id="{EBC624ED-DC87-ECDD-8414-D8EC87278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55607" y="1828602"/>
            <a:ext cx="14261847" cy="107596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rtl="0">
              <a:lnSpc>
                <a:spcPct val="90000"/>
              </a:lnSpc>
              <a:buFont typeface="Arial" panose="020B0604020202020204" pitchFamily="34" charset="0"/>
              <a:buChar char="•"/>
              <a:defRPr sz="5600"/>
            </a:pP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</a:t>
            </a:r>
            <a:r>
              <a:rPr lang="ko-KR" altLang="en-US" sz="4000" kern="12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그레이스케일</a:t>
            </a: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변환 </a:t>
            </a:r>
            <a:r>
              <a:rPr lang="en-US" altLang="ko-KR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-&gt;</a:t>
            </a: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</a:t>
            </a:r>
            <a:r>
              <a:rPr lang="ko-KR" altLang="en-US" sz="4000" kern="1200" dirty="0" err="1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바이레터럴</a:t>
            </a: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필터링 </a:t>
            </a:r>
            <a:r>
              <a:rPr lang="en-US" altLang="ko-KR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-&gt;</a:t>
            </a: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이진화</a:t>
            </a:r>
            <a:endParaRPr lang="en-US" altLang="ko-KR" sz="4000" kern="1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n-cs"/>
            </a:endParaRPr>
          </a:p>
          <a:p>
            <a:pPr indent="-228600" defTabSz="914400" rtl="0">
              <a:lnSpc>
                <a:spcPct val="90000"/>
              </a:lnSpc>
              <a:buFont typeface="Arial" panose="020B0604020202020204" pitchFamily="34" charset="0"/>
              <a:buChar char="•"/>
              <a:defRPr sz="5600"/>
            </a:pPr>
            <a:r>
              <a:rPr lang="ko-KR" altLang="en-US" sz="4000" kern="1200" dirty="0">
                <a:solidFill>
                  <a:schemeClr val="tx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rPr>
              <a:t> 이진화를 통해 얻은 영상의 검정색 부분 비율 추출</a:t>
            </a:r>
            <a:endParaRPr lang="en-US" altLang="ko-KR" sz="4000" kern="1200" dirty="0">
              <a:solidFill>
                <a:schemeClr val="tx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76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00200" y="2982686"/>
            <a:ext cx="6667498" cy="6998206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72A5BE-CF93-93CF-228A-32DEC3C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117412"/>
            <a:ext cx="5257800" cy="509451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7200" kern="1200" dirty="0">
                <a:solidFill>
                  <a:srgbClr val="FFFFFF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j-cs"/>
              </a:rPr>
              <a:t>데이터셋</a:t>
            </a:r>
            <a:endParaRPr lang="en-US" altLang="en-US" sz="7200" kern="1200" dirty="0">
              <a:solidFill>
                <a:srgbClr val="FFFFFF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j-cs"/>
            </a:endParaRPr>
          </a:p>
        </p:txBody>
      </p:sp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DC15EC-3B96-FEF7-7EC6-C12D8C36A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76" y="3929703"/>
            <a:ext cx="6538674" cy="5282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BD4FF6-4CF2-21B4-0F33-E06268E0F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174" y="3929703"/>
            <a:ext cx="6538675" cy="5282224"/>
          </a:xfrm>
          <a:prstGeom prst="rect">
            <a:avLst/>
          </a:prstGeom>
        </p:spPr>
      </p:pic>
      <p:sp>
        <p:nvSpPr>
          <p:cNvPr id="11" name="2020081076 장 웅…">
            <a:extLst>
              <a:ext uri="{FF2B5EF4-FFF2-40B4-BE49-F238E27FC236}">
                <a16:creationId xmlns:a16="http://schemas.microsoft.com/office/drawing/2014/main" id="{F10CEEAE-A1C3-19D2-2696-F23572E602D0}"/>
              </a:ext>
            </a:extLst>
          </p:cNvPr>
          <p:cNvSpPr txBox="1">
            <a:spLocks/>
          </p:cNvSpPr>
          <p:nvPr/>
        </p:nvSpPr>
        <p:spPr>
          <a:xfrm>
            <a:off x="6076212" y="9387549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709930" hangingPunct="1">
              <a:defRPr sz="4644"/>
            </a:pPr>
            <a:r>
              <a:rPr lang="ko-KR" altLang="en-US" sz="4644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마모된 타이어                         정상 타이어</a:t>
            </a:r>
            <a:endParaRPr lang="en-US" altLang="ko-KR" sz="4644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21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387396" cy="13716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3" name="Freeform: Shape 14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676152" cy="13716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72A5BE-CF93-93CF-228A-32DEC3C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102" y="1324800"/>
            <a:ext cx="6768000" cy="2984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그레이 스케일 변환</a:t>
            </a:r>
            <a:br>
              <a:rPr lang="en-US" altLang="ko-KR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altLang="ko-KR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6DF9DD-2CA3-0D19-C566-307D608D9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770" y="1586066"/>
            <a:ext cx="12175392" cy="108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472A5BE-CF93-93CF-228A-32DEC3C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102" y="1324800"/>
            <a:ext cx="6768000" cy="2984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그레이 스케일 변환</a:t>
            </a:r>
            <a:br>
              <a:rPr lang="en-US" altLang="ko-KR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altLang="ko-KR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BF3CCA-F017-4B09-43CE-1FC0E15EF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946" y="3230685"/>
            <a:ext cx="18839205" cy="7953131"/>
          </a:xfrm>
          <a:prstGeom prst="rect">
            <a:avLst/>
          </a:prstGeom>
        </p:spPr>
      </p:pic>
      <p:sp>
        <p:nvSpPr>
          <p:cNvPr id="6" name="사용자 실험 ‣ 인터뷰 문항 및 응답 결과">
            <a:extLst>
              <a:ext uri="{FF2B5EF4-FFF2-40B4-BE49-F238E27FC236}">
                <a16:creationId xmlns:a16="http://schemas.microsoft.com/office/drawing/2014/main" id="{67864B8B-ED1E-4424-32B1-5327F7583B19}"/>
              </a:ext>
            </a:extLst>
          </p:cNvPr>
          <p:cNvSpPr txBox="1">
            <a:spLocks/>
          </p:cNvSpPr>
          <p:nvPr/>
        </p:nvSpPr>
        <p:spPr>
          <a:xfrm>
            <a:off x="1689100" y="409293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그레이스케일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변환</a:t>
            </a:r>
          </a:p>
        </p:txBody>
      </p:sp>
    </p:spTree>
    <p:extLst>
      <p:ext uri="{BB962C8B-B14F-4D97-AF65-F5344CB8AC3E}">
        <p14:creationId xmlns:p14="http://schemas.microsoft.com/office/powerpoint/2010/main" val="99894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387396" cy="13716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676152" cy="13716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72A5BE-CF93-93CF-228A-32DEC3C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102" y="1324800"/>
            <a:ext cx="6768000" cy="2984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4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바이레터럴</a:t>
            </a:r>
            <a:r>
              <a:rPr lang="ko-KR" alt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필터링</a:t>
            </a:r>
            <a:br>
              <a:rPr lang="en-US" altLang="ko-KR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2892BE-E4B4-C926-3C7D-4AC81F495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274" y="2109496"/>
            <a:ext cx="11680092" cy="97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사용자 실험 ‣ 인터뷰 문항 및 응답 결과">
            <a:extLst>
              <a:ext uri="{FF2B5EF4-FFF2-40B4-BE49-F238E27FC236}">
                <a16:creationId xmlns:a16="http://schemas.microsoft.com/office/drawing/2014/main" id="{F56A8CDE-B3E0-2075-2A13-ECF8E8E881F1}"/>
              </a:ext>
            </a:extLst>
          </p:cNvPr>
          <p:cNvSpPr txBox="1">
            <a:spLocks/>
          </p:cNvSpPr>
          <p:nvPr/>
        </p:nvSpPr>
        <p:spPr>
          <a:xfrm>
            <a:off x="1689100" y="409293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바이레터럴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필터링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48050D-6B94-C329-4F1E-08E8B8C2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43" y="4220308"/>
            <a:ext cx="7772400" cy="6417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5C0E5C-1E8D-DF10-9393-5D57CBF19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384" y="4220308"/>
            <a:ext cx="7772400" cy="6426000"/>
          </a:xfrm>
          <a:prstGeom prst="rect">
            <a:avLst/>
          </a:prstGeom>
        </p:spPr>
      </p:pic>
      <p:sp>
        <p:nvSpPr>
          <p:cNvPr id="11" name="사용자 실험 ‣ 인터뷰 문항 및 응답 결과">
            <a:extLst>
              <a:ext uri="{FF2B5EF4-FFF2-40B4-BE49-F238E27FC236}">
                <a16:creationId xmlns:a16="http://schemas.microsoft.com/office/drawing/2014/main" id="{8A4A2CBB-1A93-A598-46B4-927F4AF1FAAC}"/>
              </a:ext>
            </a:extLst>
          </p:cNvPr>
          <p:cNvSpPr txBox="1">
            <a:spLocks/>
          </p:cNvSpPr>
          <p:nvPr/>
        </p:nvSpPr>
        <p:spPr>
          <a:xfrm>
            <a:off x="6540012" y="10606986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마모</a:t>
            </a:r>
          </a:p>
        </p:txBody>
      </p:sp>
      <p:sp>
        <p:nvSpPr>
          <p:cNvPr id="12" name="사용자 실험 ‣ 인터뷰 문항 및 응답 결과">
            <a:extLst>
              <a:ext uri="{FF2B5EF4-FFF2-40B4-BE49-F238E27FC236}">
                <a16:creationId xmlns:a16="http://schemas.microsoft.com/office/drawing/2014/main" id="{CFC1B3D4-DEA5-78B2-D020-0036E21FB224}"/>
              </a:ext>
            </a:extLst>
          </p:cNvPr>
          <p:cNvSpPr txBox="1">
            <a:spLocks/>
          </p:cNvSpPr>
          <p:nvPr/>
        </p:nvSpPr>
        <p:spPr>
          <a:xfrm>
            <a:off x="17140115" y="10606987"/>
            <a:ext cx="21005800" cy="1822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정상</a:t>
            </a:r>
          </a:p>
        </p:txBody>
      </p:sp>
    </p:spTree>
    <p:extLst>
      <p:ext uri="{BB962C8B-B14F-4D97-AF65-F5344CB8AC3E}">
        <p14:creationId xmlns:p14="http://schemas.microsoft.com/office/powerpoint/2010/main" val="29459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387396" cy="13716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676152" cy="13716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72A5BE-CF93-93CF-228A-32DEC3C03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102" y="1324800"/>
            <a:ext cx="6768000" cy="2984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ko-KR" alt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이진화</a:t>
            </a:r>
            <a:endParaRPr lang="en-US" alt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1" name="img_hy0104_0301.jpg" descr="img_hy0104_03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584" y="523430"/>
            <a:ext cx="1184578" cy="1062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05665F-071C-2D98-E65E-B678409E9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70" y="2816932"/>
            <a:ext cx="13850812" cy="91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102</Words>
  <Application>Microsoft Macintosh PowerPoint</Application>
  <PresentationFormat>사용자 지정</PresentationFormat>
  <Paragraphs>31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 SD 산돌고딕 Neo 볼드체</vt:lpstr>
      <vt:lpstr>Apple SD 산돌고딕 Neo 일반체</vt:lpstr>
      <vt:lpstr>BM HANNA 11yrs old OTF</vt:lpstr>
      <vt:lpstr>Arial</vt:lpstr>
      <vt:lpstr>Helvetica Neue</vt:lpstr>
      <vt:lpstr>Helvetica Neue Light</vt:lpstr>
      <vt:lpstr>Helvetica Neue Medium</vt:lpstr>
      <vt:lpstr>White</vt:lpstr>
      <vt:lpstr>PowerPoint 프레젠테이션</vt:lpstr>
      <vt:lpstr>배경</vt:lpstr>
      <vt:lpstr>방법</vt:lpstr>
      <vt:lpstr>데이터셋</vt:lpstr>
      <vt:lpstr>그레이 스케일 변환  </vt:lpstr>
      <vt:lpstr>그레이 스케일 변환  </vt:lpstr>
      <vt:lpstr>바이레터럴 필터링 </vt:lpstr>
      <vt:lpstr>PowerPoint 프레젠테이션</vt:lpstr>
      <vt:lpstr>이진화</vt:lpstr>
      <vt:lpstr>이진화</vt:lpstr>
      <vt:lpstr>PowerPoint 프레젠테이션</vt:lpstr>
      <vt:lpstr>이진화</vt:lpstr>
      <vt:lpstr>보완할 점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장웅</cp:lastModifiedBy>
  <cp:revision>11</cp:revision>
  <cp:lastPrinted>2022-09-21T08:29:28Z</cp:lastPrinted>
  <dcterms:modified xsi:type="dcterms:W3CDTF">2022-12-03T00:34:59Z</dcterms:modified>
</cp:coreProperties>
</file>